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62" r:id="rId3"/>
    <p:sldId id="288" r:id="rId4"/>
    <p:sldId id="261" r:id="rId5"/>
    <p:sldId id="276" r:id="rId6"/>
    <p:sldId id="264" r:id="rId7"/>
    <p:sldId id="265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5C1"/>
    <a:srgbClr val="276624"/>
    <a:srgbClr val="FF0066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90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точечный рисунок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692696"/>
            <a:ext cx="712879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Дополнительный раздел основной  образовательной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программы  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дошкольного образовательного учреждения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 вида «Улыбка»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3180" y="5013176"/>
            <a:ext cx="644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624"/>
                </a:solidFill>
                <a:latin typeface="Times New Roman" pitchFamily="18" charset="0"/>
                <a:cs typeface="Times New Roman" pitchFamily="18" charset="0"/>
              </a:rPr>
              <a:t>Ознакомительный материал для родителей </a:t>
            </a:r>
          </a:p>
          <a:p>
            <a:pPr algn="ctr"/>
            <a:r>
              <a:rPr lang="ru-RU" sz="2000" b="1" dirty="0" smtClean="0">
                <a:solidFill>
                  <a:srgbClr val="276624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 воспитанников</a:t>
            </a:r>
            <a:endParaRPr lang="ru-RU" sz="2000" b="1" dirty="0">
              <a:solidFill>
                <a:srgbClr val="27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594928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качать бесплатно: Пипетка - презентация Microsoft Office PowerPoint. - 26 Декабря 2013 - Blog - Dota-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912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3811012"/>
            <a:ext cx="8248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сад посещают 155 воспитанников.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 МДОУ функционируют 6 групп: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первых младших  группы (2-3 года)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младшая группа (3 – 4 года)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Средняя группа  (4 – 5 лет)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группа   (5 – 6 лет)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Подготовительная к  школе группа (6 – 7 лет)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72816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Возрастные и иные категории детей, на которые ориентирована ОБРАЗОВАТЕЛЬНАЯ ПРОГРАММА   МДОУ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качать бесплатно: Пипетка - презентация Microsoft Office PowerPoint. - 26 Декабря 2013 - Blog - Dota-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912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3429000"/>
            <a:ext cx="8248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 Программа  ориентирована  на  детей  в  возрасте  от  1,5  до  8  лет и  позволяет  проводить  с  детьми,  имеющими  нарушения  речи  коррекционную  работу  в  ходе  образовательной  деятельности.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 воспитанников  логопедической  группы  2 логопедических групповых занятия в  неделю,  а  также  ежедневно  проводятся  индивидуальные  занятия.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56792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Возрастные и иные категории детей, на которые ориентирована ОБРАЗОВАТЕЛЬНАЯ ПРОГРАММА  МДОУ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качать бесплатно: Пипетка - презентация Microsoft Office PowerPoint. - 26 Декабря 2013 - Blog - Dota-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912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56792"/>
            <a:ext cx="449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556792"/>
            <a:ext cx="399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Возраст детей: 2- 3 года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E:\МАМИНЫ\ФОТО УЛЫБКА\до 01.09.2014\№ 1 Смешарики\DSCF013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672408" cy="2754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2" name="Picture 2" descr="E:\МАМИНЫ\ФОТО УЛЫБКА\до 01.09.2014\№ 1 Смешарики\100 к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3436640" cy="2577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качать бесплатно: Пипетка - презентация Microsoft Office PowerPoint. - 26 Декабря 2013 - Blog - Dota-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912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56792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Вторая младшая группа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556792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Возраст детей: 3- 4 года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МАМИНЫ\ФОТО УЛЫБКА\до 01.09.2014\865SSCAM\Goqc4fIqq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3398772" cy="254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E:\МАМИНЫ\ФОТО УЛЫБКА\до 01.09.2014\865SSCAM\iCijl3IPuq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3734129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качать бесплатно: Пипетка - презентация Microsoft Office PowerPoint. - 26 Декабря 2013 - Blog - Dota-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59912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556792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282" y="155679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Возраст детей: 4-5 лет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АМИНЫ\ФОТО УЛЫБКА\до 01.09.2014\865SSCAM\102_0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3773180" cy="2826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E:\МАМИНЫ\ФОТО УЛЫБКА\до 01.09.2014\865SSCAM\DgRBnyzXJ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45024"/>
            <a:ext cx="3647728" cy="2684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качать бесплатно: Пипетка - презентация Microsoft Office PowerPoint. - 26 Декабря 2013 - Blog - Dota-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912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786" y="1556792"/>
            <a:ext cx="3786214" cy="52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Возраст детей: 5-6 лет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МАМИНЫ\ФОТО УЛЫБКА\до 01.09.2014\№ 5 Ромашка\S6305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403244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5" name="Picture 1" descr="E:\МАМИНЫ\ФОТО УЛЫБКА\до 01.09.2014\№ 5 Ромашка\S6304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15" y="2492896"/>
            <a:ext cx="384042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0" y="155679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Старшая  группа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качать бесплатно: Пипетка - презентация Microsoft Office PowerPoint. - 26 Декабря 2013 - Blog - Dota-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912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786454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56792"/>
            <a:ext cx="4644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логопедическая  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556792"/>
            <a:ext cx="399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Возраст детей: 6 -7 лет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МАМИНЫ\ФОТО УЛЫБКА\до 01.09.2014\№ 5 Ромашка\S6305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3474096" cy="26055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E:\МАМИНЫ\ФОТО УЛЫБКА\до 01.09.2014\№ 4\S6305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060848"/>
            <a:ext cx="316835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E:\МАМИНЫ\ФОТО УЛЫБКА\до 01.09.2014\бородина 23.04\SANY1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797152"/>
            <a:ext cx="2484760" cy="1863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142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90</cp:revision>
  <dcterms:created xsi:type="dcterms:W3CDTF">2014-06-15T09:49:01Z</dcterms:created>
  <dcterms:modified xsi:type="dcterms:W3CDTF">2014-10-06T07:19:39Z</dcterms:modified>
</cp:coreProperties>
</file>